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>
        <p:scale>
          <a:sx n="100" d="100"/>
          <a:sy n="100" d="100"/>
        </p:scale>
        <p:origin x="336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61559-63F3-6447-9776-216EAB21BD7F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0C12C-FD6A-0646-B2C5-F106BF680F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57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0C12C-FD6A-0646-B2C5-F106BF680F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62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BBE7A-D3B0-53C6-B78F-D50E13D9D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2D1820-21DE-A279-6934-028DE1E0C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D4350-F140-99EB-0294-0E3287B2E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9BDFC-71E7-80B2-7087-0C73831E1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44700-D210-3427-2DC9-83D4DCD7B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3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03973-BE81-5E1D-DA02-64177327B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F2D10-3D01-2516-F99D-9D8636E2C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CA663-6177-0B14-1648-05D5AB230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570D4-18CF-C97E-B64A-5C9432B5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35969-9ADA-48B7-0689-2C6D3F844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6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BFA95-4789-A916-420E-F81F4EF5C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48748-0067-7B32-B717-0C7B93AF0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CDA38-48B0-88E8-F770-3C29A1303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61D70-3D73-17ED-E1DA-27078BBAA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332A3-7428-402F-49F6-29189DAA2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87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180A-CFBC-4978-2833-FB01F994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333D1-927C-56B8-37EC-9575939F9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1B60A-D55B-DDB4-BCEA-F13054C88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B4B69-82E7-0D84-01D5-1F9DFDBB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AD505-8E0A-088C-1337-D4E440F0B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30582-371A-20A8-9C7D-B578B0DCD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1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EB255-6D75-5698-DD52-6975CD1A6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4C082-9175-6C36-25FF-F11FFA048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14BCF-A33B-2261-4EA9-4A3EE1583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54C5DB-8282-6206-7567-C690E71414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36B7C2-8D7F-1F50-810A-C4A4360BF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A86A00-201E-F9AB-0221-471C3E824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1D61E5-443E-42CF-3828-B8B46857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837F3B-1B21-9D3A-9CB0-80290DBC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1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11793-1297-C3B5-8D17-5DA7FF2C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AE65EF-4FE3-672D-0617-8471EE9C5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A17CAD-9891-2753-7FF2-86F3C9B6E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F097A1-8063-8568-B4BD-45EA80199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84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B9B3F8-C200-5146-2E1D-3C76F63B2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A1184D-50D4-11E0-A03E-0E09BE8E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3EB28-4244-2D6F-2EF5-0DB3B93E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32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4A96-C004-F72D-0D3D-FA942CC01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B5C-A2BB-65D2-6D9B-54F0B6C00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DAE35-6646-7BD9-915C-7B19D3707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587C73-0399-8475-F043-00097868C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B2BA60-8E55-5095-E5E1-233268FA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4C8FE-AA1B-4B3E-48DA-B95A9FF8F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9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E8A3-0A83-506C-EA11-EFC0267A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255C2A-6D8F-FC39-AD01-BC3E3531CB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4F95E-27AF-70A9-1303-D2F7B7FCCB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00F9D-B094-E1B2-719D-C2DF179B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56CBB-7313-1A83-BB8B-C5DD55F71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D7ADF-E003-ABC3-5F92-C1C1BAC59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265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F9EAE-BA4F-359E-9CE9-7CDB6ADD9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9E3848-838A-9E65-FB3C-FA7EEE2A9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21C4F-FCB8-A653-476E-90B5C6FF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3B4FC-879A-5549-2716-4872961F3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E47FE-9BC0-F459-A99C-DB7F6522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17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A919CE-FD40-E06E-72D4-F76A507AF9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67EFB3-189B-045C-5BAE-96A6E33E1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B890B-37AE-4529-93E8-AE69B88C3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4C89D-F2B8-D631-1F73-5B1A0C63C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94F23-265F-8945-A60E-A5C61757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8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80824E-2801-E966-3691-DF09F2A30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51342-3FFE-590B-15CC-C3BD01E71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8EFF7-CBA8-10DF-5FA5-40F92D8B0E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477F8-1564-3643-B49E-1678E7DE0CFD}" type="datetimeFigureOut">
              <a:rPr lang="en-US" smtClean="0"/>
              <a:t>3/29/23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58604-7C1A-CC33-DBD2-0DF861A257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3B743-DCF4-A662-74D1-087C23322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EF43A-28D9-7249-A2D1-7BDE6272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6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01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02.jpg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04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05.jpg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06.jpg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07.jpg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08.jpg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09.jpg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0.jpg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1.jpg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file:////Volumes/L%20DESIGN%201/CDN/%20%20send/230101/%20Shawn/230328reddit/CDN-Dealer%20Rep%20Training/CDN-Dealer%20Rep%20Training12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3.jpg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4.jpg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5.jpg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6.jpg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7.jpg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8.jpg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19.jpg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0.jpg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1.jpg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2.jpg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3.jpg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4.jpg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5.jpg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6.jpg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7.jpg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8.jpg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29.jpg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0.jpg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1.jpg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2.jpg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3.jpg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4.jpg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5.jpg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6.jpg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7.jpg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8.jpg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39.jpg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0.jpg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1.jpg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2.jpg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3.jpg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4.jpg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5.jpg" TargetMode="Externa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6.jpg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7.jpg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8.jpg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49.jpg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0.jpg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1.jpg" TargetMode="Externa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2.jpg" TargetMode="Externa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3.jpg" TargetMode="Externa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4.jpg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5.jpg" TargetMode="Externa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6.jpg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7.jpg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8.jpg" TargetMode="Externa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59.jpg" TargetMode="Externa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0.jpg" TargetMode="Externa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1.jpg" TargetMode="Externa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2.jpg" TargetMode="External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3.jpg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4.jpg" TargetMode="Externa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5.jpg" TargetMode="Externa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6.jpg" TargetMode="External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7.jpg" TargetMode="External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8.jpg" TargetMode="External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69.jpg" TargetMode="Externa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0.jpg" TargetMode="Externa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1.jpg" TargetMode="External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2.jpg" TargetMode="External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3.jpg" TargetMode="Externa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4.jpg" TargetMode="External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5.jpg" TargetMode="External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6.jpg" TargetMode="Externa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7.jpg" TargetMode="External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8.jpg" TargetMode="External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79.jpg" TargetMode="External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80.jpg" TargetMode="External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L%20DESIGN%201/CDN/%20%20send/230101/%20Shawn/230328reddit/CDN-Dealer%20Rep%20Training/CDN-Dealer%20Rep%20Training81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4EE8A9D3-93E3-BCE2-0794-BEB9F220A94C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84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13EA333-9700-F68C-61A6-81404F3147CA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59977F9-6660-428A-B25B-9135E3BA2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ie chart&#10;&#10;Description automatically generated">
            <a:extLst>
              <a:ext uri="{FF2B5EF4-FFF2-40B4-BE49-F238E27FC236}">
                <a16:creationId xmlns:a16="http://schemas.microsoft.com/office/drawing/2014/main" id="{FA2F7B3A-B47A-A48F-07E1-EA14CFF177C7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31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26564000-EC66-CEB2-AC65-312F6034F65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48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9A1DBAA-3C8C-F629-5AEF-6608E79436EF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53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F050B70A-F962-9C75-BB43-C44A2563C324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08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76B1B5E-5E67-407D-4E02-7D774D9104F2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29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7CFCF35-188C-9462-5051-D942C48E8D7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30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 with medium confidence">
            <a:extLst>
              <a:ext uri="{FF2B5EF4-FFF2-40B4-BE49-F238E27FC236}">
                <a16:creationId xmlns:a16="http://schemas.microsoft.com/office/drawing/2014/main" id="{A3320D1A-553C-900A-11C5-DA2B8812A95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719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2660BB6-DEF2-B78A-CB7F-966C9F65544C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1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4A05BBD-ADFC-E367-D303-EA0BFFE2646B}"/>
              </a:ext>
            </a:extLst>
          </p:cNvPr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72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8019D781-6F92-3F6F-BAB1-D6A14292A5CA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95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77EE38F0-399A-2C2A-8FBB-DB68EFA06028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34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B7ED93E2-279E-B7D3-1616-F68F93EFD8B3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32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CC74CEF-6CF9-1A85-0E12-418ED7D77DE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85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5530DE0D-20D3-F418-8D4B-E13F8F7F7DFF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51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ABB5131-CE1A-E3C1-1DC7-2D6246804EAC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99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cooking food on a stove&#10;&#10;Description automatically generated with medium confidence">
            <a:extLst>
              <a:ext uri="{FF2B5EF4-FFF2-40B4-BE49-F238E27FC236}">
                <a16:creationId xmlns:a16="http://schemas.microsoft.com/office/drawing/2014/main" id="{5D021B92-D4BD-62BF-039B-63D148D18840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78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385848E-72D7-040C-809D-6EA3E03FF6EF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12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C2FED37B-C87D-9506-0FAB-A825596960D9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309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A74260C-7734-AEB6-0EC7-2F4DDE53E71F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39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indoor, kitchen appliance&#10;&#10;Description automatically generated">
            <a:extLst>
              <a:ext uri="{FF2B5EF4-FFF2-40B4-BE49-F238E27FC236}">
                <a16:creationId xmlns:a16="http://schemas.microsoft.com/office/drawing/2014/main" id="{1A02AEB2-A575-1974-5FB9-086A61ACB0D9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46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5B00802C-F88F-DBE0-21FE-F3F649118B4B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0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E1F2EA1-8F9E-284C-D1CD-FED98BA15E3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10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10AAF00-A798-27DF-99FC-14B6A8F82F07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91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kitchenware&#10;&#10;Description automatically generated">
            <a:extLst>
              <a:ext uri="{FF2B5EF4-FFF2-40B4-BE49-F238E27FC236}">
                <a16:creationId xmlns:a16="http://schemas.microsoft.com/office/drawing/2014/main" id="{2CCA9B45-6DE3-8346-CD1B-37F9FAE8871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01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A10551A-3F27-8739-971D-FA995E3E526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813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4BABE00A-133F-DBFC-912A-A13FBB54EE3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81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0125ED6-6B99-C199-2F8D-DD59CBE1292E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9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appliance&#10;&#10;Description automatically generated">
            <a:extLst>
              <a:ext uri="{FF2B5EF4-FFF2-40B4-BE49-F238E27FC236}">
                <a16:creationId xmlns:a16="http://schemas.microsoft.com/office/drawing/2014/main" id="{04AF7158-DACD-3BA5-1CE0-856422EA3A74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0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1309722-E3DC-D911-B020-6D6AC4C6991B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84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ebsite&#10;&#10;Description automatically generated">
            <a:extLst>
              <a:ext uri="{FF2B5EF4-FFF2-40B4-BE49-F238E27FC236}">
                <a16:creationId xmlns:a16="http://schemas.microsoft.com/office/drawing/2014/main" id="{843C546D-D930-3258-2BD7-A7513F7DFC37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98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DFEE69E0-1340-6F77-E3F8-B2B59EBB358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958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9CB8940-7034-2F87-3C2B-856E94F0E51C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86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DB1A05C-4076-0651-99C7-F2DC11EAACA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636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418B3A2-9098-3961-DE58-0574DB57E4F4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597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AEC3C3-5DC2-56B2-06CB-DBB3090016E3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33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F185828-1A70-DC16-CBCD-482494F89698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94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91399EC-588E-8D99-4366-1926B8A827EE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114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39C1BA1-0F20-1881-FC22-69901E4CA448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38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9563A845-075D-E55A-419D-7D8E04EC4533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764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89A5F25-9F63-8037-8271-CF83960ECE38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87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9DF3AA50-0D5D-8AB7-E8C3-3CC9A2CFEB87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650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ADE41BA-2073-F38B-BC22-A7AC034E6B55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787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website&#10;&#10;Description automatically generated">
            <a:extLst>
              <a:ext uri="{FF2B5EF4-FFF2-40B4-BE49-F238E27FC236}">
                <a16:creationId xmlns:a16="http://schemas.microsoft.com/office/drawing/2014/main" id="{892C4160-E906-225D-0094-4ADB07AD6ACB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765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54F60A2-4A36-B489-0B62-26407FA563AB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416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FB038B98-48BD-64EB-774A-49D5AD4DADEA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35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980BABED-0EE3-3635-90B2-1BBE81C840A2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557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448E5E6-94D8-1265-C811-F7EC06B3E582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952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5FF6678C-329A-7689-54A7-E9E348198942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17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8F33E0B-5739-0D28-077F-BA2CED9C969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922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different&#10;&#10;Description automatically generated">
            <a:extLst>
              <a:ext uri="{FF2B5EF4-FFF2-40B4-BE49-F238E27FC236}">
                <a16:creationId xmlns:a16="http://schemas.microsoft.com/office/drawing/2014/main" id="{105B82DE-8F81-FB04-FFA4-F9A88E263BA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491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6586C09-C9EE-E90D-6B0B-367D89CC749C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547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DA23A566-7E6B-C84F-8534-D076A22ECC84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143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D969148-3B5A-DF75-7598-7FB87BAE7287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884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5D0A11FD-A61E-6BD6-1271-D962ED050F00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338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ABAE095-7D20-A02C-676E-320DC23D8EA5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98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573968F-2A86-312E-7C5E-240AAD92D7F9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7782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35A4014-A4E8-7720-E719-3233F715F779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473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AE60FA43-7A7A-127D-D22D-C76BD930AB8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929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593F419-B3B1-A321-CD63-91A522905DBE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666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A20E8D1D-C1FA-2F68-A87D-7AF124C0DB92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0757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66E7D98-52F0-D21E-B4CC-51FB06FAD60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240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92E25B43-3CAF-72CE-149D-834CE78D3EF0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411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9AC712A-16B3-8F28-2A89-980B55601EC3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636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588895E-E86A-4181-EB50-17ABCB4A601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7728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9145E25-B7DE-CC28-1833-B512AC6BE9FF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214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9B100A9-6979-9D8F-5B35-1C4A135B9B00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3681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13EA56A-A742-51E5-29E7-C68ED0BEA7A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66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1007EF4-FF4A-4F02-D4A8-2D9BC7AF100C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495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91E9802-D968-7E72-2002-5256A695E6FD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384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A5A2EA19-1078-3AFA-1275-E9E12745D31C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610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2A82CC97-7C56-BDB0-338B-C8A31D274BB5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6795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7037C52-5C03-1C64-EE67-4D18C304D5AE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218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2B332F0A-1087-5889-DB64-C2FA84AD1296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648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DD50B65-1713-F3DB-C750-236E28D2BC58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655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1161EC46-AA45-092B-1B95-A8A50BE2355A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534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4479551F-0A61-76F6-9E68-E63412D4C67C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316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6CE699F3-FCC8-1E50-13D0-0A0DD97717A1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79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1842429-8FA5-92E8-DA44-BE5892F6DA4E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65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</Words>
  <Application>Microsoft Macintosh PowerPoint</Application>
  <PresentationFormat>Widescreen</PresentationFormat>
  <Paragraphs>1</Paragraphs>
  <Slides>81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Knapp</dc:creator>
  <cp:lastModifiedBy>Linda Knapp</cp:lastModifiedBy>
  <cp:revision>1</cp:revision>
  <dcterms:created xsi:type="dcterms:W3CDTF">2023-03-30T01:20:18Z</dcterms:created>
  <dcterms:modified xsi:type="dcterms:W3CDTF">2023-03-30T02:59:39Z</dcterms:modified>
</cp:coreProperties>
</file>